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0" r:id="rId6"/>
    <p:sldId id="259" r:id="rId7"/>
    <p:sldId id="262" r:id="rId8"/>
    <p:sldId id="261" r:id="rId9"/>
    <p:sldId id="265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F7A187B-4BD8-46EE-A2E4-0036E847FCAD}" type="datetimeFigureOut">
              <a:rPr lang="en-US" smtClean="0"/>
              <a:t>7/3/2013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40357EC-F069-467A-8CCD-223E44B629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A187B-4BD8-46EE-A2E4-0036E847FCAD}" type="datetimeFigureOut">
              <a:rPr lang="en-US" smtClean="0"/>
              <a:t>7/3/2013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357EC-F069-467A-8CCD-223E44B629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A187B-4BD8-46EE-A2E4-0036E847FCAD}" type="datetimeFigureOut">
              <a:rPr lang="en-US" smtClean="0"/>
              <a:t>7/3/2013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357EC-F069-467A-8CCD-223E44B629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A187B-4BD8-46EE-A2E4-0036E847FCAD}" type="datetimeFigureOut">
              <a:rPr lang="en-US" smtClean="0"/>
              <a:t>7/3/2013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357EC-F069-467A-8CCD-223E44B6299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A187B-4BD8-46EE-A2E4-0036E847FCAD}" type="datetimeFigureOut">
              <a:rPr lang="en-US" smtClean="0"/>
              <a:t>7/3/2013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357EC-F069-467A-8CCD-223E44B6299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A187B-4BD8-46EE-A2E4-0036E847FCAD}" type="datetimeFigureOut">
              <a:rPr lang="en-US" smtClean="0"/>
              <a:t>7/3/2013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357EC-F069-467A-8CCD-223E44B6299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A187B-4BD8-46EE-A2E4-0036E847FCAD}" type="datetimeFigureOut">
              <a:rPr lang="en-US" smtClean="0"/>
              <a:t>7/3/2013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357EC-F069-467A-8CCD-223E44B6299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A187B-4BD8-46EE-A2E4-0036E847FCAD}" type="datetimeFigureOut">
              <a:rPr lang="en-US" smtClean="0"/>
              <a:t>7/3/2013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357EC-F069-467A-8CCD-223E44B6299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7A187B-4BD8-46EE-A2E4-0036E847FCAD}" type="datetimeFigureOut">
              <a:rPr lang="en-US" smtClean="0"/>
              <a:t>7/3/2013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357EC-F069-467A-8CCD-223E44B629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F7A187B-4BD8-46EE-A2E4-0036E847FCAD}" type="datetimeFigureOut">
              <a:rPr lang="en-US" smtClean="0"/>
              <a:t>7/3/2013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0357EC-F069-467A-8CCD-223E44B6299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F7A187B-4BD8-46EE-A2E4-0036E847FCAD}" type="datetimeFigureOut">
              <a:rPr lang="en-US" smtClean="0"/>
              <a:t>7/3/2013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40357EC-F069-467A-8CCD-223E44B6299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F7A187B-4BD8-46EE-A2E4-0036E847FCAD}" type="datetimeFigureOut">
              <a:rPr lang="en-US" smtClean="0"/>
              <a:t>7/3/2013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40357EC-F069-467A-8CCD-223E44B6299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pxhqD0hNx4Q" TargetMode="External"/><Relationship Id="rId2" Type="http://schemas.openxmlformats.org/officeDocument/2006/relationships/hyperlink" Target="http://en.wikipedia.org/wiki/Prez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QUgQF57ZQOE" TargetMode="External"/><Relationship Id="rId5" Type="http://schemas.openxmlformats.org/officeDocument/2006/relationships/hyperlink" Target="http://instructionaltechtalk.com/advantages-and-disadvantages-of-prezi/" TargetMode="External"/><Relationship Id="rId4" Type="http://schemas.openxmlformats.org/officeDocument/2006/relationships/hyperlink" Target="http://prezi.com/zgb-avk7pnfm/benefits-of-using-prezi-in-the-classro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pxhqD0hNx4Q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Kitchen_Budapes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prezi.com/zgb-avk7pnfm/benefits-of-using-prezi-in-the-classro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instructionaltechtalk.com/advantages-and-disadvantages-of-prezi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prezi.com/your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UgQF57ZQO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merville.qld.edu.au/sites/default/files/Final%20Prezi%20article.pdf" TargetMode="External"/><Relationship Id="rId2" Type="http://schemas.openxmlformats.org/officeDocument/2006/relationships/hyperlink" Target="http://educ6040fall10.wikispaces.com/PowerPoint+and+Prezi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1LE2dpuIqng" TargetMode="External"/><Relationship Id="rId4" Type="http://schemas.openxmlformats.org/officeDocument/2006/relationships/hyperlink" Target="http://www.slideshare.net/j3pr0x/13-interesting-ways-to-use-prezi-in-the-classro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Prezi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Peer Teaching 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14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3"/>
              </a:rPr>
              <a:t>http://www.youtube.com/watch?v=pxhqD0hNx4Q</a:t>
            </a:r>
            <a:endParaRPr lang="en-US" dirty="0" smtClean="0"/>
          </a:p>
          <a:p>
            <a:pPr marL="0" indent="0">
              <a:buNone/>
            </a:pPr>
            <a:endParaRPr lang="en-US" dirty="0">
              <a:hlinkClick r:id="rId2"/>
            </a:endParaRPr>
          </a:p>
          <a:p>
            <a:r>
              <a:rPr lang="en-US" dirty="0" smtClean="0">
                <a:hlinkClick r:id="rId2"/>
              </a:rPr>
              <a:t>http://en.wikipedia.org/wiki/Prezi</a:t>
            </a:r>
            <a:endParaRPr lang="en-US" dirty="0" smtClean="0"/>
          </a:p>
          <a:p>
            <a:endParaRPr lang="en-US" dirty="0" smtClean="0"/>
          </a:p>
          <a:p>
            <a:r>
              <a:rPr lang="en-US" u="sng" dirty="0" smtClean="0">
                <a:hlinkClick r:id="rId4"/>
              </a:rPr>
              <a:t>http://prezi.com/zgb-avk7pnfm/benefits-of-using-prezi-in-the-classroom/</a:t>
            </a:r>
            <a:endParaRPr lang="en-US" dirty="0" smtClean="0"/>
          </a:p>
          <a:p>
            <a:endParaRPr lang="en-US" dirty="0"/>
          </a:p>
          <a:p>
            <a:r>
              <a:rPr lang="en-US" u="sng" dirty="0" smtClean="0">
                <a:hlinkClick r:id="rId5"/>
              </a:rPr>
              <a:t>http</a:t>
            </a:r>
            <a:r>
              <a:rPr lang="en-US" u="sng" dirty="0">
                <a:hlinkClick r:id="rId5"/>
              </a:rPr>
              <a:t>://instructionaltechtalk.com/advantages-and-disadvantages-of-prezi</a:t>
            </a:r>
            <a:r>
              <a:rPr lang="en-US" u="sng" dirty="0" smtClean="0">
                <a:hlinkClick r:id="rId5"/>
              </a:rPr>
              <a:t>/</a:t>
            </a:r>
            <a:endParaRPr lang="en-US" u="sng" dirty="0" smtClean="0"/>
          </a:p>
          <a:p>
            <a:endParaRPr lang="en-US" u="sng" dirty="0"/>
          </a:p>
          <a:p>
            <a:r>
              <a:rPr lang="en-US" u="sng" dirty="0">
                <a:hlinkClick r:id="rId6"/>
              </a:rPr>
              <a:t>https://</a:t>
            </a:r>
            <a:r>
              <a:rPr lang="en-US" u="sng" dirty="0" smtClean="0">
                <a:hlinkClick r:id="rId6"/>
              </a:rPr>
              <a:t>www.youtube.com/watch?v=QUgQF57ZQOE</a:t>
            </a:r>
            <a:endParaRPr lang="en-US" u="sng" dirty="0" smtClean="0"/>
          </a:p>
          <a:p>
            <a:endParaRPr lang="en-US" u="sng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80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err="1" smtClean="0">
                <a:effectLst/>
              </a:rPr>
              <a:t>Prezi</a:t>
            </a:r>
            <a:r>
              <a:rPr lang="en-US" dirty="0" smtClean="0">
                <a:effectLst/>
              </a:rPr>
              <a:t> </a:t>
            </a:r>
            <a:r>
              <a:rPr lang="en-US" dirty="0" smtClean="0">
                <a:effectLst/>
              </a:rPr>
              <a:t> is </a:t>
            </a:r>
            <a:r>
              <a:rPr lang="en-US" dirty="0" smtClean="0">
                <a:effectLst/>
              </a:rPr>
              <a:t>a cloud based presentation software that opens up a new world between whiteboards and slides.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hlinkClick r:id="rId2"/>
              </a:rPr>
              <a:t>http://www.youtube.com/watch?v=pxhqD0hNx4Q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smtClean="0"/>
              <a:t>is </a:t>
            </a:r>
            <a:r>
              <a:rPr lang="en-US" dirty="0" err="1" smtClean="0"/>
              <a:t>Prezi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08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Prezi</a:t>
            </a:r>
            <a:r>
              <a:rPr lang="en-US" dirty="0" smtClean="0"/>
              <a:t> was officially established in 2009 by co-founders Adam </a:t>
            </a:r>
            <a:r>
              <a:rPr lang="en-US" dirty="0" err="1" smtClean="0"/>
              <a:t>Somlai</a:t>
            </a:r>
            <a:r>
              <a:rPr lang="en-US" dirty="0" smtClean="0"/>
              <a:t>-Fischer, Peter </a:t>
            </a:r>
            <a:r>
              <a:rPr lang="en-US" dirty="0" err="1" smtClean="0"/>
              <a:t>Halacsy</a:t>
            </a:r>
            <a:r>
              <a:rPr lang="en-US" dirty="0" smtClean="0"/>
              <a:t> and Peter </a:t>
            </a:r>
            <a:r>
              <a:rPr lang="en-US" dirty="0" err="1" smtClean="0"/>
              <a:t>Arvai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Prezi</a:t>
            </a:r>
            <a:r>
              <a:rPr lang="en-US" dirty="0" smtClean="0"/>
              <a:t> (or Prezi.com) was created by the support of Kitchen</a:t>
            </a:r>
            <a:r>
              <a:rPr lang="en-US" dirty="0" smtClean="0">
                <a:hlinkClick r:id="rId2" tooltip="Kitchen Budapest"/>
              </a:rPr>
              <a:t> </a:t>
            </a:r>
            <a:r>
              <a:rPr lang="en-US" dirty="0" smtClean="0"/>
              <a:t>Budapest and Magyar Telekom in 2008 in order to replace the ordinary slide based presentations.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Today the project is assisted by Sunstone Capital.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actual development was done by </a:t>
            </a:r>
            <a:r>
              <a:rPr lang="en-US" dirty="0" err="1" smtClean="0"/>
              <a:t>Lui</a:t>
            </a:r>
            <a:r>
              <a:rPr lang="en-US" dirty="0" smtClean="0"/>
              <a:t> Labs led by its three Hungarian founders </a:t>
            </a:r>
            <a:r>
              <a:rPr lang="en-US" dirty="0" err="1" smtClean="0"/>
              <a:t>Péter</a:t>
            </a:r>
            <a:r>
              <a:rPr lang="en-US" dirty="0" smtClean="0"/>
              <a:t> </a:t>
            </a:r>
            <a:r>
              <a:rPr lang="en-US" dirty="0" err="1" smtClean="0"/>
              <a:t>Árvai</a:t>
            </a:r>
            <a:r>
              <a:rPr lang="en-US" dirty="0" smtClean="0"/>
              <a:t>, </a:t>
            </a:r>
            <a:r>
              <a:rPr lang="en-US" dirty="0" err="1" smtClean="0"/>
              <a:t>Szabolcs</a:t>
            </a:r>
            <a:r>
              <a:rPr lang="en-US" dirty="0" smtClean="0"/>
              <a:t> </a:t>
            </a:r>
            <a:r>
              <a:rPr lang="en-US" dirty="0" err="1" smtClean="0"/>
              <a:t>Somlai</a:t>
            </a:r>
            <a:r>
              <a:rPr lang="en-US" dirty="0" smtClean="0"/>
              <a:t>-Fischer and </a:t>
            </a:r>
            <a:r>
              <a:rPr lang="en-US" dirty="0" err="1" smtClean="0"/>
              <a:t>Péter</a:t>
            </a:r>
            <a:r>
              <a:rPr lang="en-US" dirty="0" smtClean="0"/>
              <a:t> </a:t>
            </a:r>
            <a:r>
              <a:rPr lang="en-US" dirty="0" err="1" smtClean="0"/>
              <a:t>Halácsy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word </a:t>
            </a:r>
            <a:r>
              <a:rPr lang="en-US" dirty="0" err="1" smtClean="0"/>
              <a:t>prezi</a:t>
            </a:r>
            <a:r>
              <a:rPr lang="en-US" dirty="0" smtClean="0"/>
              <a:t> is the Hungarian short form of presentation.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</a:t>
            </a:r>
            <a:r>
              <a:rPr lang="en-US" dirty="0" err="1" smtClean="0"/>
              <a:t>Prezi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96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r>
              <a:rPr lang="en-US" u="sng" dirty="0" smtClean="0">
                <a:hlinkClick r:id="rId2"/>
              </a:rPr>
              <a:t>http://prezi.com/zgb-avk7pnfm/benefits-of-using-prezi-in-the-classroom/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Prezi</a:t>
            </a:r>
            <a:r>
              <a:rPr lang="en-US" dirty="0" smtClean="0"/>
              <a:t> in </a:t>
            </a:r>
            <a:r>
              <a:rPr lang="en-US" dirty="0" smtClean="0"/>
              <a:t>the classroom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20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568891"/>
          </a:xfrm>
        </p:spPr>
        <p:txBody>
          <a:bodyPr/>
          <a:lstStyle/>
          <a:p>
            <a:r>
              <a:rPr lang="en-US" u="sng" dirty="0">
                <a:hlinkClick r:id="rId2"/>
              </a:rPr>
              <a:t>http://instructionaltechtalk.com/advantages-and-disadvantages-of-prezi/</a:t>
            </a:r>
            <a:endParaRPr lang="en-US" u="sng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Prezi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PowerPoint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80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effectLst/>
              </a:rPr>
              <a:t>Prezi</a:t>
            </a:r>
            <a:r>
              <a:rPr lang="en-US" dirty="0" smtClean="0">
                <a:effectLst/>
              </a:rPr>
              <a:t> is completely free. Compared to PowerPoint, which is both a paid application and not accessible everywhere, </a:t>
            </a:r>
            <a:r>
              <a:rPr lang="en-US" dirty="0" err="1" smtClean="0">
                <a:effectLst/>
              </a:rPr>
              <a:t>Prezi</a:t>
            </a:r>
            <a:r>
              <a:rPr lang="en-US" dirty="0" smtClean="0">
                <a:effectLst/>
              </a:rPr>
              <a:t> provides access from any web-enabled computer. This is great for students who may not have the Office suite on their home computers. Students and staff can easily create Free accounts on </a:t>
            </a:r>
            <a:r>
              <a:rPr lang="en-US" dirty="0" err="1" smtClean="0">
                <a:effectLst/>
              </a:rPr>
              <a:t>Prezi</a:t>
            </a:r>
            <a:r>
              <a:rPr lang="en-US" dirty="0" smtClean="0">
                <a:effectLst/>
              </a:rPr>
              <a:t> using their Facebook accounts as well.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smtClean="0"/>
              <a:t>you need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3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http://prezi.com/your/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</a:t>
            </a:r>
            <a:r>
              <a:rPr lang="en-US" dirty="0" err="1" smtClean="0"/>
              <a:t>Prezi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92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https://www.youtube.com/watch?v=QUgQF57ZQOE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</a:t>
            </a:r>
            <a:r>
              <a:rPr lang="en-US" dirty="0" smtClean="0"/>
              <a:t>to create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92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 smtClean="0">
                <a:hlinkClick r:id="rId2"/>
              </a:rPr>
              <a:t>http://educ6040fall10.wikispaces.com/PowerPoint+and+Prezi</a:t>
            </a:r>
            <a:r>
              <a:rPr lang="en-US" u="sng" dirty="0" smtClean="0"/>
              <a:t> </a:t>
            </a:r>
          </a:p>
          <a:p>
            <a:endParaRPr lang="en-US" u="sng" dirty="0"/>
          </a:p>
          <a:p>
            <a:r>
              <a:rPr lang="en-US" u="sng" dirty="0" smtClean="0">
                <a:hlinkClick r:id="rId3"/>
              </a:rPr>
              <a:t>http://www.somerville.qld.edu.au/sites/default/files/Final%20Prezi%20article.pdf</a:t>
            </a:r>
            <a:endParaRPr lang="en-US" dirty="0" smtClean="0"/>
          </a:p>
          <a:p>
            <a:endParaRPr lang="en-US" dirty="0" smtClean="0"/>
          </a:p>
          <a:p>
            <a:r>
              <a:rPr lang="en-US" u="sng" dirty="0" smtClean="0">
                <a:hlinkClick r:id="rId4"/>
              </a:rPr>
              <a:t>http://www.slideshare.net/j3pr0x/13-interesting-ways-to-use-prezi-in-the-classroom</a:t>
            </a:r>
            <a:endParaRPr lang="en-US" u="sng" dirty="0" smtClean="0"/>
          </a:p>
          <a:p>
            <a:endParaRPr lang="en-US" u="sng" dirty="0"/>
          </a:p>
          <a:p>
            <a:r>
              <a:rPr lang="en-US" dirty="0" smtClean="0">
                <a:hlinkClick r:id="rId5"/>
              </a:rPr>
              <a:t>https://www.youtube.com/watch?v=1LE2dpuIqng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</a:t>
            </a:r>
            <a:r>
              <a:rPr lang="en-US" dirty="0" smtClean="0"/>
              <a:t>sites </a:t>
            </a:r>
            <a:r>
              <a:rPr lang="en-US" dirty="0" smtClean="0"/>
              <a:t>of </a:t>
            </a:r>
            <a:r>
              <a:rPr lang="en-US" dirty="0" smtClean="0"/>
              <a:t>interest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96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118</TotalTime>
  <Words>246</Words>
  <Application>Microsoft Office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Prezi</vt:lpstr>
      <vt:lpstr>What is Prezi?</vt:lpstr>
      <vt:lpstr>History of Prezi</vt:lpstr>
      <vt:lpstr>Prezi in the classroom</vt:lpstr>
      <vt:lpstr>Prezi vs PowerPoint</vt:lpstr>
      <vt:lpstr>What you need</vt:lpstr>
      <vt:lpstr>My Prezi</vt:lpstr>
      <vt:lpstr>How to create</vt:lpstr>
      <vt:lpstr>Other sites of interest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Prezi</dc:title>
  <dc:creator>Coombs, Frank (ASD-N)</dc:creator>
  <cp:lastModifiedBy>Coombs, Frank (ASD-N)</cp:lastModifiedBy>
  <cp:revision>10</cp:revision>
  <dcterms:created xsi:type="dcterms:W3CDTF">2013-07-03T19:13:23Z</dcterms:created>
  <dcterms:modified xsi:type="dcterms:W3CDTF">2013-07-03T23:24:05Z</dcterms:modified>
</cp:coreProperties>
</file>